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7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Phil Rumbley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Assignment 1</a:t>
            </a:r>
          </a:p>
        </p:txBody>
      </p:sp>
    </p:spTree>
    <p:extLst>
      <p:ext uri="{BB962C8B-B14F-4D97-AF65-F5344CB8AC3E}">
        <p14:creationId xmlns:p14="http://schemas.microsoft.com/office/powerpoint/2010/main" val="1884516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189800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After high school graduation, I took the long road to get my undergrad degree. Education was put on hold but I continued to play when given the opportunity. I was fortunate to find my wonderful wife Karen who is a queen. We have a (27 yr. old) son Scotty who is mildly autistic. We see things from a completely different perspective with Scotty.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057" y="2351314"/>
            <a:ext cx="2737355" cy="4127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833966" y="3825380"/>
            <a:ext cx="34708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My wonderful wife Karen and</a:t>
            </a:r>
          </a:p>
          <a:p>
            <a:r>
              <a:rPr lang="en-US" dirty="0"/>
              <a:t>Our son Scotty at one of his</a:t>
            </a:r>
          </a:p>
          <a:p>
            <a:r>
              <a:rPr lang="en-US" dirty="0"/>
              <a:t>School dances. </a:t>
            </a:r>
          </a:p>
        </p:txBody>
      </p:sp>
    </p:spTree>
    <p:extLst>
      <p:ext uri="{BB962C8B-B14F-4D97-AF65-F5344CB8AC3E}">
        <p14:creationId xmlns:p14="http://schemas.microsoft.com/office/powerpoint/2010/main" val="2204918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1587617"/>
          </a:xfrm>
        </p:spPr>
        <p:txBody>
          <a:bodyPr/>
          <a:lstStyle/>
          <a:p>
            <a:r>
              <a:rPr lang="en-US" dirty="0"/>
              <a:t>I was hired as adjunct faculty at the junior college and university in Tyler to teach electric and string bass as well as jazz improvisation. At this time I was exploring options in obtaining a masters degree in music education.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961" y="2360644"/>
            <a:ext cx="6099060" cy="2776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333688" y="5348068"/>
            <a:ext cx="4913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Although I still play the trombone, it took</a:t>
            </a:r>
          </a:p>
          <a:p>
            <a:r>
              <a:rPr lang="en-US" dirty="0"/>
              <a:t>A temporary backseat to the upright bass.</a:t>
            </a:r>
          </a:p>
        </p:txBody>
      </p:sp>
    </p:spTree>
    <p:extLst>
      <p:ext uri="{BB962C8B-B14F-4D97-AF65-F5344CB8AC3E}">
        <p14:creationId xmlns:p14="http://schemas.microsoft.com/office/powerpoint/2010/main" val="1975503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1713451"/>
          </a:xfrm>
        </p:spPr>
        <p:txBody>
          <a:bodyPr/>
          <a:lstStyle/>
          <a:p>
            <a:r>
              <a:rPr lang="en-US" dirty="0"/>
              <a:t>As playing opportunities increased, I was offered my first band directing job at Grace Community School, which is a small private school in Tyler, Texas. I was director of bands for nine years and when there wasn’t a bass player, I enjoyed playing along with my kids.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889" y="2362887"/>
            <a:ext cx="5448599" cy="3631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609243" y="3753172"/>
            <a:ext cx="3483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times playing with the </a:t>
            </a:r>
          </a:p>
          <a:p>
            <a:r>
              <a:rPr lang="en-US" dirty="0"/>
              <a:t>Grace Community jazz band.</a:t>
            </a:r>
          </a:p>
        </p:txBody>
      </p:sp>
    </p:spTree>
    <p:extLst>
      <p:ext uri="{BB962C8B-B14F-4D97-AF65-F5344CB8AC3E}">
        <p14:creationId xmlns:p14="http://schemas.microsoft.com/office/powerpoint/2010/main" val="184102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1445004"/>
          </a:xfrm>
        </p:spPr>
        <p:txBody>
          <a:bodyPr/>
          <a:lstStyle/>
          <a:p>
            <a:r>
              <a:rPr lang="en-US" dirty="0"/>
              <a:t>I didn’t feel completely equipped to be the best music educator for my students. I was fortunate and grateful to be accepted into this degree program and have learned so much from all of the professors at Tarleton.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712" y="2130805"/>
            <a:ext cx="5989775" cy="399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340529" y="3712387"/>
            <a:ext cx="3095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Senior band students at </a:t>
            </a:r>
          </a:p>
          <a:p>
            <a:r>
              <a:rPr lang="en-US" dirty="0"/>
              <a:t>Grace Community School</a:t>
            </a:r>
          </a:p>
        </p:txBody>
      </p:sp>
    </p:spTree>
    <p:extLst>
      <p:ext uri="{BB962C8B-B14F-4D97-AF65-F5344CB8AC3E}">
        <p14:creationId xmlns:p14="http://schemas.microsoft.com/office/powerpoint/2010/main" val="3561265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good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1621172"/>
          </a:xfrm>
        </p:spPr>
        <p:txBody>
          <a:bodyPr/>
          <a:lstStyle/>
          <a:p>
            <a:r>
              <a:rPr lang="en-US" dirty="0"/>
              <a:t>With very few bass players in the area who play both electric and string bass, and most importantly read music, I stay fairly busy over the weekends playing at a wide variety of venues with different bands. I have been part of the Texas Shakespeare Festival pit orchestra for the past fifteen years.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734" y="2628208"/>
            <a:ext cx="4957663" cy="3718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378332" y="3899724"/>
            <a:ext cx="3246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pit orchestra for the </a:t>
            </a:r>
          </a:p>
          <a:p>
            <a:r>
              <a:rPr lang="en-US" dirty="0"/>
              <a:t>Texas Shakespeare Festival </a:t>
            </a:r>
          </a:p>
        </p:txBody>
      </p:sp>
    </p:spTree>
    <p:extLst>
      <p:ext uri="{BB962C8B-B14F-4D97-AF65-F5344CB8AC3E}">
        <p14:creationId xmlns:p14="http://schemas.microsoft.com/office/powerpoint/2010/main" val="2640475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good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1386281"/>
          </a:xfrm>
        </p:spPr>
        <p:txBody>
          <a:bodyPr/>
          <a:lstStyle/>
          <a:p>
            <a:r>
              <a:rPr lang="en-US" dirty="0"/>
              <a:t>I am now at the end of finishing this degree program and hope to graduate soon! This past spring I was hired to rebuild a band program at a small rural school and this fall will begin teaching orchestra and band at one of the Tyler Texas middle schools.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510" y="2510277"/>
            <a:ext cx="5398278" cy="3691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80891" y="3389152"/>
            <a:ext cx="50706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Although I never thought I would be </a:t>
            </a:r>
          </a:p>
          <a:p>
            <a:r>
              <a:rPr lang="en-US" dirty="0"/>
              <a:t>A band director like my dad while I </a:t>
            </a:r>
          </a:p>
          <a:p>
            <a:r>
              <a:rPr lang="en-US" dirty="0"/>
              <a:t>Was in high school, it has been so incredibly</a:t>
            </a:r>
          </a:p>
          <a:p>
            <a:r>
              <a:rPr lang="en-US" dirty="0"/>
              <a:t>Rewarding for me personally.</a:t>
            </a:r>
          </a:p>
        </p:txBody>
      </p:sp>
    </p:spTree>
    <p:extLst>
      <p:ext uri="{BB962C8B-B14F-4D97-AF65-F5344CB8AC3E}">
        <p14:creationId xmlns:p14="http://schemas.microsoft.com/office/powerpoint/2010/main" val="4049311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4092" y="228073"/>
            <a:ext cx="5915608" cy="4418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This is why I teach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3147" y="1757538"/>
            <a:ext cx="35830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My sixth grade band surprised </a:t>
            </a:r>
          </a:p>
          <a:p>
            <a:r>
              <a:rPr lang="en-US" dirty="0"/>
              <a:t>Me with their thoughts. This is</a:t>
            </a:r>
          </a:p>
          <a:p>
            <a:r>
              <a:rPr lang="en-US" dirty="0"/>
              <a:t>What makes teaching band</a:t>
            </a:r>
          </a:p>
          <a:p>
            <a:r>
              <a:rPr lang="en-US" dirty="0"/>
              <a:t>All worth while.</a:t>
            </a:r>
          </a:p>
        </p:txBody>
      </p:sp>
    </p:spTree>
    <p:extLst>
      <p:ext uri="{BB962C8B-B14F-4D97-AF65-F5344CB8AC3E}">
        <p14:creationId xmlns:p14="http://schemas.microsoft.com/office/powerpoint/2010/main" val="336603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-1075888"/>
            <a:ext cx="8534400" cy="3615267"/>
          </a:xfrm>
        </p:spPr>
        <p:txBody>
          <a:bodyPr/>
          <a:lstStyle/>
          <a:p>
            <a:r>
              <a:rPr lang="en-US" dirty="0"/>
              <a:t>Thank you Tarleton State and the music faculty and staff for being part of the journey!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421" y="1526683"/>
            <a:ext cx="3872852" cy="3912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923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Beginnings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1151389"/>
          </a:xfrm>
        </p:spPr>
        <p:txBody>
          <a:bodyPr/>
          <a:lstStyle/>
          <a:p>
            <a:r>
              <a:rPr lang="en-US" dirty="0"/>
              <a:t>I have the same birthday as Elvis (January 8), but not the same year.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833" y="1588399"/>
            <a:ext cx="4715396" cy="3147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0188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beginnings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387222"/>
            <a:ext cx="8534400" cy="1516224"/>
          </a:xfrm>
        </p:spPr>
        <p:txBody>
          <a:bodyPr/>
          <a:lstStyle/>
          <a:p>
            <a:r>
              <a:rPr lang="en-US" dirty="0"/>
              <a:t>It was evident that I would be involved in music from day one. My father was with the Ft. Worth Symphony for 40 years, and my mother has her Ph.D in theater and communications.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750" y="1749651"/>
            <a:ext cx="4306824" cy="3035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719525" y="2637939"/>
            <a:ext cx="3789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Dad setting up his xylophone</a:t>
            </a:r>
          </a:p>
          <a:p>
            <a:r>
              <a:rPr lang="en-US" dirty="0"/>
              <a:t>While mom looks on at our</a:t>
            </a:r>
          </a:p>
          <a:p>
            <a:r>
              <a:rPr lang="en-US" dirty="0"/>
              <a:t>Wedding day, February 14, 1981</a:t>
            </a:r>
          </a:p>
        </p:txBody>
      </p:sp>
    </p:spTree>
    <p:extLst>
      <p:ext uri="{BB962C8B-B14F-4D97-AF65-F5344CB8AC3E}">
        <p14:creationId xmlns:p14="http://schemas.microsoft.com/office/powerpoint/2010/main" val="3993029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beginnings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1581539"/>
          </a:xfrm>
        </p:spPr>
        <p:txBody>
          <a:bodyPr/>
          <a:lstStyle/>
          <a:p>
            <a:r>
              <a:rPr lang="en-US" dirty="0"/>
              <a:t>My first experience in playing an instrument was in fifth grade where I played trombone. I was fascinated with what you could do with the slide. My older sister Jill played the flute. I was the only sixth grader to make the Atwell Junior High marching band.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788" y="2357649"/>
            <a:ext cx="4011468" cy="4038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490994" y="3722915"/>
            <a:ext cx="46297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My junior high marching band uniform</a:t>
            </a:r>
          </a:p>
          <a:p>
            <a:r>
              <a:rPr lang="en-US" dirty="0"/>
              <a:t>Swallowed me whole. My sister wanted </a:t>
            </a:r>
          </a:p>
          <a:p>
            <a:r>
              <a:rPr lang="en-US" dirty="0"/>
              <a:t>To be a majorette. </a:t>
            </a:r>
          </a:p>
        </p:txBody>
      </p:sp>
    </p:spTree>
    <p:extLst>
      <p:ext uri="{BB962C8B-B14F-4D97-AF65-F5344CB8AC3E}">
        <p14:creationId xmlns:p14="http://schemas.microsoft.com/office/powerpoint/2010/main" val="847928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formative years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5985" y="704460"/>
            <a:ext cx="3547018" cy="4985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41863" y="2608976"/>
            <a:ext cx="39805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Even Santa Claus likes to play the </a:t>
            </a:r>
          </a:p>
          <a:p>
            <a:r>
              <a:rPr lang="en-US" dirty="0"/>
              <a:t>Trombone. My wife Karen bought</a:t>
            </a:r>
          </a:p>
          <a:p>
            <a:r>
              <a:rPr lang="en-US" dirty="0"/>
              <a:t>Me a P-bone for my birthday!</a:t>
            </a:r>
          </a:p>
        </p:txBody>
      </p:sp>
    </p:spTree>
    <p:extLst>
      <p:ext uri="{BB962C8B-B14F-4D97-AF65-F5344CB8AC3E}">
        <p14:creationId xmlns:p14="http://schemas.microsoft.com/office/powerpoint/2010/main" val="3656249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beginnings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4123" y="323234"/>
            <a:ext cx="9224898" cy="9097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Mr. Williams our band director and the Atwell Junior High marching band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234" y="1232969"/>
            <a:ext cx="5662676" cy="3616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6462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Formative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1460241"/>
          </a:xfrm>
        </p:spPr>
        <p:txBody>
          <a:bodyPr/>
          <a:lstStyle/>
          <a:p>
            <a:r>
              <a:rPr lang="en-US" dirty="0"/>
              <a:t>In high school during the 70’s, rock music was a big influence and playing the trombone was no longer cool. I gravitated to the electric bass. I began playing string bass my senior year in high school with our very small orchestra.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911" y="2146041"/>
            <a:ext cx="4445706" cy="2951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22106" y="3227700"/>
            <a:ext cx="44470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My partner in crime Hal McCowan </a:t>
            </a:r>
          </a:p>
          <a:p>
            <a:r>
              <a:rPr lang="en-US" dirty="0"/>
              <a:t>Holding the string bass while I work on </a:t>
            </a:r>
          </a:p>
          <a:p>
            <a:r>
              <a:rPr lang="en-US" dirty="0"/>
              <a:t>My bowing technique.</a:t>
            </a:r>
          </a:p>
        </p:txBody>
      </p:sp>
    </p:spTree>
    <p:extLst>
      <p:ext uri="{BB962C8B-B14F-4D97-AF65-F5344CB8AC3E}">
        <p14:creationId xmlns:p14="http://schemas.microsoft.com/office/powerpoint/2010/main" val="1479774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Formative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1377892"/>
          </a:xfrm>
        </p:spPr>
        <p:txBody>
          <a:bodyPr/>
          <a:lstStyle/>
          <a:p>
            <a:r>
              <a:rPr lang="en-US" dirty="0"/>
              <a:t>My father was the band director at D.W. Carter high school (Dallas) from the day it opened until a year after I graduated. The expectations ran a little bit high with dad being band director in the Dallas area.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347" y="1929583"/>
            <a:ext cx="4480970" cy="3482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67797" y="2936147"/>
            <a:ext cx="38379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 hair was the rule and not</a:t>
            </a:r>
          </a:p>
          <a:p>
            <a:r>
              <a:rPr lang="en-US" dirty="0"/>
              <a:t>The exception if you were in the </a:t>
            </a:r>
          </a:p>
          <a:p>
            <a:r>
              <a:rPr lang="en-US" dirty="0"/>
              <a:t>D.W. Carter jazz band.  My dad</a:t>
            </a:r>
          </a:p>
          <a:p>
            <a:r>
              <a:rPr lang="en-US" dirty="0"/>
              <a:t>With the jazz band circa. 1972</a:t>
            </a:r>
          </a:p>
        </p:txBody>
      </p:sp>
    </p:spTree>
    <p:extLst>
      <p:ext uri="{BB962C8B-B14F-4D97-AF65-F5344CB8AC3E}">
        <p14:creationId xmlns:p14="http://schemas.microsoft.com/office/powerpoint/2010/main" val="1022554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formative years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9085" y="556347"/>
            <a:ext cx="6108191" cy="411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076888" y="2014157"/>
            <a:ext cx="26388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vintage vehicles</a:t>
            </a:r>
          </a:p>
          <a:p>
            <a:r>
              <a:rPr lang="en-US" dirty="0"/>
              <a:t>In the background </a:t>
            </a:r>
          </a:p>
          <a:p>
            <a:r>
              <a:rPr lang="en-US" dirty="0"/>
              <a:t>Were more interesting</a:t>
            </a:r>
          </a:p>
          <a:p>
            <a:r>
              <a:rPr lang="en-US" dirty="0"/>
              <a:t>Than the band.</a:t>
            </a:r>
          </a:p>
          <a:p>
            <a:r>
              <a:rPr lang="en-US" dirty="0"/>
              <a:t>circa. 1974</a:t>
            </a:r>
          </a:p>
        </p:txBody>
      </p:sp>
    </p:spTree>
    <p:extLst>
      <p:ext uri="{BB962C8B-B14F-4D97-AF65-F5344CB8AC3E}">
        <p14:creationId xmlns:p14="http://schemas.microsoft.com/office/powerpoint/2010/main" val="414886323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139</TotalTime>
  <Words>808</Words>
  <Application>Microsoft Office PowerPoint</Application>
  <PresentationFormat>Widescreen</PresentationFormat>
  <Paragraphs>72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Century Gothic</vt:lpstr>
      <vt:lpstr>Wingdings 3</vt:lpstr>
      <vt:lpstr>Slice</vt:lpstr>
      <vt:lpstr>Phil Rumbley</vt:lpstr>
      <vt:lpstr>The Beginnings</vt:lpstr>
      <vt:lpstr>The beginnings</vt:lpstr>
      <vt:lpstr>The beginnings</vt:lpstr>
      <vt:lpstr>The formative years</vt:lpstr>
      <vt:lpstr>The beginnings</vt:lpstr>
      <vt:lpstr>Formative years</vt:lpstr>
      <vt:lpstr>Formative years</vt:lpstr>
      <vt:lpstr>The formative years</vt:lpstr>
      <vt:lpstr>adulthood</vt:lpstr>
      <vt:lpstr>adulthood</vt:lpstr>
      <vt:lpstr>adulthood</vt:lpstr>
      <vt:lpstr>Adulthood</vt:lpstr>
      <vt:lpstr>The good life</vt:lpstr>
      <vt:lpstr>The good life</vt:lpstr>
      <vt:lpstr>This is why I teach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 Rumbley</dc:title>
  <dc:creator>Phil Rumbley</dc:creator>
  <cp:lastModifiedBy>Phil Rumbley</cp:lastModifiedBy>
  <cp:revision>16</cp:revision>
  <dcterms:created xsi:type="dcterms:W3CDTF">2016-06-11T12:30:50Z</dcterms:created>
  <dcterms:modified xsi:type="dcterms:W3CDTF">2016-06-12T02:50:48Z</dcterms:modified>
</cp:coreProperties>
</file>