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7" r:id="rId3"/>
    <p:sldId id="271" r:id="rId4"/>
    <p:sldId id="272" r:id="rId5"/>
    <p:sldId id="273" r:id="rId6"/>
    <p:sldId id="274" r:id="rId7"/>
    <p:sldId id="259" r:id="rId8"/>
    <p:sldId id="261" r:id="rId9"/>
    <p:sldId id="264" r:id="rId10"/>
    <p:sldId id="276" r:id="rId11"/>
    <p:sldId id="275" r:id="rId12"/>
    <p:sldId id="265" r:id="rId13"/>
    <p:sldId id="277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6/8/2016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6/8/2016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775" y="4800600"/>
            <a:ext cx="7335837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5" name="Rectangle 12"/>
          <p:cNvSpPr/>
          <p:nvPr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6/8/2016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/>
              <a:pPr/>
              <a:t>6/8/2016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Life and Times of Daniel White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Life’s Journey Through Music</a:t>
            </a:r>
            <a:endParaRPr lang="en-US" dirty="0"/>
          </a:p>
        </p:txBody>
      </p:sp>
      <p:pic>
        <p:nvPicPr>
          <p:cNvPr id="10" name="Picture Placeholder 9" descr="Piano key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738" y="17186"/>
            <a:ext cx="7389812" cy="348801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1458" r="-309" b="15000"/>
          <a:stretch/>
        </p:blipFill>
        <p:spPr>
          <a:xfrm>
            <a:off x="13197" y="44482"/>
            <a:ext cx="4778541" cy="33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905000"/>
            <a:ext cx="5943600" cy="48199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Years Continued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4612" y="1752600"/>
            <a:ext cx="6096001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After 4 years at the beginner band program, I was transferred to Del Rio High School.  I learned and am still learning many new things during this time.  </a:t>
            </a:r>
          </a:p>
          <a:p>
            <a:r>
              <a:rPr lang="en-US" dirty="0" smtClean="0"/>
              <a:t>I received my first UIL Sweepstakes while at the high school, and plan to continue growing as a band director.</a:t>
            </a:r>
          </a:p>
          <a:p>
            <a:r>
              <a:rPr lang="en-US" dirty="0" smtClean="0"/>
              <a:t>This is my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year in Del Rio, and I am having a blast.  I am currently the Concert Band Director (3</a:t>
            </a:r>
            <a:r>
              <a:rPr lang="en-US" baseline="30000" dirty="0" smtClean="0"/>
              <a:t>rd</a:t>
            </a:r>
            <a:r>
              <a:rPr lang="en-US" dirty="0" smtClean="0"/>
              <a:t> Band), the 1</a:t>
            </a:r>
            <a:r>
              <a:rPr lang="en-US" baseline="30000" dirty="0" smtClean="0"/>
              <a:t>st</a:t>
            </a:r>
            <a:r>
              <a:rPr lang="en-US" dirty="0" smtClean="0"/>
              <a:t> Jazz Band Director, and the 3</a:t>
            </a:r>
            <a:r>
              <a:rPr lang="en-US" baseline="30000" dirty="0" smtClean="0"/>
              <a:t>rd</a:t>
            </a:r>
            <a:r>
              <a:rPr lang="en-US" dirty="0" smtClean="0"/>
              <a:t> Mariachi Director.  Yep, being on the border of Mexico sure makes one learn new cultures and music!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Bill 5 and Continuing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531" y="1905000"/>
            <a:ext cx="7086599" cy="4267200"/>
          </a:xfrm>
        </p:spPr>
        <p:txBody>
          <a:bodyPr/>
          <a:lstStyle/>
          <a:p>
            <a:r>
              <a:rPr lang="en-US" dirty="0" smtClean="0"/>
              <a:t>For many years I had thought about going back for my Master’s degree.  But, due to the area of Texas I am currently living, that idea was never followed.</a:t>
            </a:r>
          </a:p>
          <a:p>
            <a:r>
              <a:rPr lang="en-US" dirty="0" smtClean="0"/>
              <a:t>With the passing of HB5, new classes and music courses are being offered for high school, but only if the teacher has a Master’s degree.</a:t>
            </a:r>
          </a:p>
          <a:p>
            <a:r>
              <a:rPr lang="en-US" dirty="0" smtClean="0"/>
              <a:t>In the fall of 2014 I heard about an online Master’s degree program though Tarleton State University.  I was very intrigued by the idea of taking online classes, so I applied and was accepted into the Master’s degree program.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5334000"/>
            <a:ext cx="83058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49" y="2319338"/>
            <a:ext cx="27908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6553200" cy="4267200"/>
          </a:xfrm>
        </p:spPr>
        <p:txBody>
          <a:bodyPr/>
          <a:lstStyle/>
          <a:p>
            <a:r>
              <a:rPr lang="en-US" dirty="0" smtClean="0"/>
              <a:t>What does the future hold?</a:t>
            </a:r>
          </a:p>
          <a:p>
            <a:r>
              <a:rPr lang="en-US" dirty="0" smtClean="0"/>
              <a:t>I hope that once I complete my degree, I will be able to teach some advanced music classes in the high school.</a:t>
            </a:r>
          </a:p>
          <a:p>
            <a:r>
              <a:rPr lang="en-US" dirty="0" smtClean="0"/>
              <a:t>We currently have a community college in town with no music curriculum.  I hope to be able to start a theory or technology class at the college level to give students in our town exposure to music classes other than band, choir, or strings.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20574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524000"/>
            <a:ext cx="4187825" cy="5334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Years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2057400"/>
            <a:ext cx="7847012" cy="4267200"/>
          </a:xfrm>
        </p:spPr>
        <p:txBody>
          <a:bodyPr/>
          <a:lstStyle/>
          <a:p>
            <a:r>
              <a:rPr lang="en-US" dirty="0" smtClean="0"/>
              <a:t>Born January 1973.</a:t>
            </a:r>
          </a:p>
          <a:p>
            <a:r>
              <a:rPr lang="en-US" dirty="0" smtClean="0"/>
              <a:t>Became interested in music at the age of 7 mainly due to movie soundtracks (John Williams) and church choir.</a:t>
            </a:r>
          </a:p>
          <a:p>
            <a:r>
              <a:rPr lang="en-US" dirty="0" smtClean="0"/>
              <a:t>Took piano lessons at the age of 8.</a:t>
            </a:r>
          </a:p>
          <a:p>
            <a:r>
              <a:rPr lang="en-US" dirty="0" smtClean="0"/>
              <a:t>Joined a small band program during the 4</a:t>
            </a:r>
            <a:r>
              <a:rPr lang="en-US" baseline="30000" dirty="0" smtClean="0"/>
              <a:t>th</a:t>
            </a:r>
            <a:r>
              <a:rPr lang="en-US" dirty="0" smtClean="0"/>
              <a:t> grade and learned trumpet.</a:t>
            </a:r>
          </a:p>
          <a:p>
            <a:r>
              <a:rPr lang="en-US" dirty="0" smtClean="0"/>
              <a:t>Switched to tuba in 6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" y="1915236"/>
            <a:ext cx="1524000" cy="395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647" y="1915236"/>
            <a:ext cx="9144000" cy="4267200"/>
          </a:xfrm>
        </p:spPr>
        <p:txBody>
          <a:bodyPr/>
          <a:lstStyle/>
          <a:p>
            <a:r>
              <a:rPr lang="en-US" dirty="0" smtClean="0"/>
              <a:t>Played sousaphone in the marching band.</a:t>
            </a:r>
          </a:p>
          <a:p>
            <a:r>
              <a:rPr lang="en-US" dirty="0" smtClean="0"/>
              <a:t>Played concert tuba during concert season.</a:t>
            </a:r>
          </a:p>
          <a:p>
            <a:r>
              <a:rPr lang="en-US" dirty="0" smtClean="0"/>
              <a:t>Learned to play the bass guitar my freshman year in high school. </a:t>
            </a:r>
          </a:p>
          <a:p>
            <a:r>
              <a:rPr lang="en-US" dirty="0" smtClean="0"/>
              <a:t>Joined the jazz band for all 4 years.</a:t>
            </a:r>
          </a:p>
          <a:p>
            <a:r>
              <a:rPr lang="en-US" dirty="0" smtClean="0"/>
              <a:t>Earned most valuable player in jazz band.</a:t>
            </a:r>
          </a:p>
          <a:p>
            <a:r>
              <a:rPr lang="en-US" dirty="0" smtClean="0"/>
              <a:t>Joined the Texas National Guard Band during my senior year.</a:t>
            </a:r>
          </a:p>
          <a:p>
            <a:r>
              <a:rPr lang="en-US" dirty="0" smtClean="0"/>
              <a:t>Left for boot camp two days after graduation.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32" y="5555777"/>
            <a:ext cx="4267200" cy="1153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41" y="1910687"/>
            <a:ext cx="220821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492625" y="1905000"/>
            <a:ext cx="76962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basic training, I liked performing music in the Texas National Guard Band so much I decided to go active duty 1 year later.  I took the active duty audition and made it first try.</a:t>
            </a:r>
          </a:p>
          <a:p>
            <a:r>
              <a:rPr lang="en-US" dirty="0" smtClean="0"/>
              <a:t>I was assigned to the U.S. Army School of Music in Little Creek Virginia.  During this time we learned theory and ear training which equaled to the first 4 semesters of college theory and ear training.  This school lasted for 6 months.</a:t>
            </a:r>
            <a:endParaRPr lang="en-US" dirty="0"/>
          </a:p>
          <a:p>
            <a:r>
              <a:rPr lang="en-US" dirty="0" smtClean="0"/>
              <a:t>First duty station was Ft. Sam Houston in San Antonio Texas.  Once in Texas, I became a member of the jazz band, concert band, rock ensemble and marching band.</a:t>
            </a:r>
          </a:p>
          <a:p>
            <a:r>
              <a:rPr lang="en-US" dirty="0" smtClean="0"/>
              <a:t>Even though I was considered an electric bass player, I was still able to play tuba for concert band.  I sometimes had to march bass drum or cymbals as part of the duty.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891352"/>
            <a:ext cx="40195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 Continued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8012" y="1981200"/>
            <a:ext cx="7086600" cy="4267200"/>
          </a:xfrm>
        </p:spPr>
        <p:txBody>
          <a:bodyPr/>
          <a:lstStyle/>
          <a:p>
            <a:r>
              <a:rPr lang="en-US" dirty="0" smtClean="0"/>
              <a:t>After 2 years in San Antonio, I was promoted to Sergeant and stationed in Seoul, Korea.</a:t>
            </a:r>
          </a:p>
          <a:p>
            <a:r>
              <a:rPr lang="en-US" dirty="0" smtClean="0"/>
              <a:t>During this one year tour, I started learning the Double Bass, and met some great jazz performers in the Army as well as out in the civilian world.  During this time I really started to practice my jazz chops and achieve playing expertise all over Korea.  I was gigging nightly with some great cats from all over the world.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524000"/>
            <a:ext cx="419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600200"/>
            <a:ext cx="3808413" cy="525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93" y="3089512"/>
            <a:ext cx="2286000" cy="3733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7010399" cy="4267200"/>
          </a:xfrm>
        </p:spPr>
        <p:txBody>
          <a:bodyPr/>
          <a:lstStyle/>
          <a:p>
            <a:r>
              <a:rPr lang="en-US" dirty="0" smtClean="0"/>
              <a:t>Returned to San Antonio for 3 years.</a:t>
            </a:r>
          </a:p>
          <a:p>
            <a:r>
              <a:rPr lang="en-US" dirty="0" smtClean="0"/>
              <a:t>Relocated to Heidelberg, Germany in 1998.</a:t>
            </a:r>
          </a:p>
          <a:p>
            <a:r>
              <a:rPr lang="en-US" dirty="0" smtClean="0"/>
              <a:t>Played with some more great jazz musicians and gigged around Germany.</a:t>
            </a:r>
          </a:p>
          <a:p>
            <a:r>
              <a:rPr lang="en-US" dirty="0" smtClean="0"/>
              <a:t>Performed a 10 day tour of Italy playing in the great concert halls and seeing many sights including the Vatican and the Coliseum.  But, if you pose with the actors, they expect a tip!!!</a:t>
            </a:r>
          </a:p>
          <a:p>
            <a:r>
              <a:rPr lang="en-US" dirty="0" smtClean="0"/>
              <a:t>Played gigs in France, Belgium, Budapest, and Vienna.</a:t>
            </a:r>
          </a:p>
          <a:p>
            <a:r>
              <a:rPr lang="en-US" dirty="0" smtClean="0"/>
              <a:t>Decided to leave the army and try my luck in the civilian sector.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 Life and Back to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14" y="2514600"/>
            <a:ext cx="9677400" cy="3505201"/>
          </a:xfrm>
        </p:spPr>
        <p:txBody>
          <a:bodyPr/>
          <a:lstStyle/>
          <a:p>
            <a:r>
              <a:rPr lang="en-US" dirty="0" smtClean="0"/>
              <a:t>Once I left the army, I tried working several security jobs, but I was filled with a sense of not being happy and working 20 hour days.  I never saw my family during this time and my health was deteriorating.</a:t>
            </a:r>
          </a:p>
          <a:p>
            <a:r>
              <a:rPr lang="en-US" dirty="0" smtClean="0"/>
              <a:t>I applied for my Veteran’s Assistance benefits and after 2 years was given a disability rating.  Because of this rating I qualified for a special program called vocational rehab.  It was at this time that I decided to go back to school full time and receive my Bachelor’s degree in music education.</a:t>
            </a:r>
          </a:p>
          <a:p>
            <a:r>
              <a:rPr lang="en-US" dirty="0" smtClean="0"/>
              <a:t>I began my college years at the age of 28 going full time year round to the University of Texas at San Antonio.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5562600"/>
            <a:ext cx="46482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524999" cy="4267200"/>
          </a:xfrm>
        </p:spPr>
        <p:txBody>
          <a:bodyPr/>
          <a:lstStyle/>
          <a:p>
            <a:r>
              <a:rPr lang="en-US" dirty="0" smtClean="0"/>
              <a:t>I went to UTSA for 2 years but, after having some differing philosophies on music with the faculty, I transferred my last 2 years to St. Mary’s University in San Antonio, Texas. </a:t>
            </a:r>
          </a:p>
          <a:p>
            <a:r>
              <a:rPr lang="en-US" dirty="0" smtClean="0"/>
              <a:t>I finished out my final hours and graduated with my degree in music on December 17</a:t>
            </a:r>
            <a:r>
              <a:rPr lang="en-US" baseline="30000" dirty="0" smtClean="0"/>
              <a:t>th</a:t>
            </a:r>
            <a:r>
              <a:rPr lang="en-US" dirty="0" smtClean="0"/>
              <a:t>, 2005.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4" y="3810000"/>
            <a:ext cx="5029200" cy="19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1" y="1828800"/>
            <a:ext cx="5943601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1828800"/>
            <a:ext cx="487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 graduated in December of 2005 and by January 2006 I became a band director in Del Rio, Texas.</a:t>
            </a:r>
          </a:p>
          <a:p>
            <a:r>
              <a:rPr lang="en-US" dirty="0" smtClean="0"/>
              <a:t>I began for a few years at the 6</a:t>
            </a:r>
            <a:r>
              <a:rPr lang="en-US" baseline="30000" dirty="0" smtClean="0"/>
              <a:t>th</a:t>
            </a:r>
            <a:r>
              <a:rPr lang="en-US" dirty="0" smtClean="0"/>
              <a:t> grade beginning band.  This grade level had its own campus and I was paired with another great director who took me under his wing and showed me many ideas in classroom management, lesson plans, and other ideas.  This was a great time for me because I learned things that were never really covered in my college classes.  After my mentor took another position with the district I became the head director for the beginning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31E73-3400-43EB-B8BB-CAAED88672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0</TotalTime>
  <Words>1075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Euphemia</vt:lpstr>
      <vt:lpstr>Curves 16x9</vt:lpstr>
      <vt:lpstr>The Life and Times of Daniel White</vt:lpstr>
      <vt:lpstr>Beginning Years</vt:lpstr>
      <vt:lpstr>High School Years</vt:lpstr>
      <vt:lpstr>Military Years</vt:lpstr>
      <vt:lpstr>Military Life Continued</vt:lpstr>
      <vt:lpstr>Military Life Continued</vt:lpstr>
      <vt:lpstr>Civilian Life and Back to School</vt:lpstr>
      <vt:lpstr>College Years</vt:lpstr>
      <vt:lpstr>Teaching Years</vt:lpstr>
      <vt:lpstr>Teaching Years Continued</vt:lpstr>
      <vt:lpstr>House Bill 5 and Continuing Education</vt:lpstr>
      <vt:lpstr>The 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2015-05-17T23:15:13Z</dcterms:created>
  <dcterms:modified xsi:type="dcterms:W3CDTF">2016-06-08T15:19:28Z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TC028010949991</vt:lpwstr>
  </property>
</Properties>
</file>