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09" d="100"/>
          <a:sy n="109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4E3C1-B492-4890-A8D1-AA35B3E15216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55E71-D912-44F0-9FCF-17F4DDD5C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A89-EC5F-4623-959D-88D86E32B146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188A-33D3-4D86-BCF6-430979AB2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nell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400" baseline="0"/>
            </a:lvl1pPr>
          </a:lstStyle>
          <a:p>
            <a:r>
              <a:rPr lang="en-US" dirty="0" smtClean="0"/>
              <a:t>Click to add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609600"/>
            <a:ext cx="2286000" cy="502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Cues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819400" y="609600"/>
            <a:ext cx="5867400" cy="502920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Notes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8D9-5833-4E2D-95A5-F91852617022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188A-33D3-4D86-BCF6-430979AB21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7200" y="5715000"/>
            <a:ext cx="8229600" cy="609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Sum Up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10C5-5515-4438-A74E-D311B42C39A3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B188A-33D3-4D86-BCF6-430979AB21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82000" cy="5334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Type information or add graphics in this box.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791200"/>
            <a:ext cx="8534400" cy="6096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Type your question or assignment here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Type your name here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188A-33D3-4D86-BCF6-430979AB215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P03000069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27675279-4ECC-465C-B700-A37964C7689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42E703-D998-4D71-921B-CA9D78771D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EB4103-7EFF-4030-A4CB-16D5A36BFF0F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TP030000699</Template>
  <TotalTime>13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TP030000699</vt:lpstr>
      <vt:lpstr>Type information or add graphics in this box.</vt:lpstr>
    </vt:vector>
  </TitlesOfParts>
  <Company>Tarleton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Dr. Vicky</dc:creator>
  <cp:lastModifiedBy>Johnson, Dr. Vicky</cp:lastModifiedBy>
  <cp:revision>2</cp:revision>
  <dcterms:created xsi:type="dcterms:W3CDTF">2011-08-23T19:02:18Z</dcterms:created>
  <dcterms:modified xsi:type="dcterms:W3CDTF">2011-08-23T19:15:40Z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TC300006999990</vt:lpwstr>
  </property>
</Properties>
</file>