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EF29BB-3404-47FC-BEE8-7E36EAA9AC1C}">
          <p14:sldIdLst>
            <p14:sldId id="256"/>
          </p14:sldIdLst>
        </p14:section>
        <p14:section name="Untitled Section" id="{907F244D-ABFB-4BBC-94CC-B5DADCCFB186}">
          <p14:sldIdLst>
            <p14:sldId id="257"/>
            <p14:sldId id="258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7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9BE33B-42A3-4B81-BEA4-676D0B45BE29}" type="datetimeFigureOut">
              <a:rPr lang="en-US" smtClean="0"/>
              <a:t>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949E77-93CF-4779-8AED-09A616A9D1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Me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Chris </a:t>
            </a:r>
            <a:r>
              <a:rPr lang="en-US" dirty="0" err="1" smtClean="0"/>
              <a:t>Hassell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Where in the world am I?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live in the DFW area and I am currently the Director of Bands at Lady Bird Johnson Middle School in Irving, TX.  (Lady Bird is the largest “net-zero” green school in the US.</a:t>
            </a:r>
            <a:r>
              <a:rPr lang="en-US" smtClean="0"/>
              <a:t>) </a:t>
            </a:r>
            <a:r>
              <a:rPr lang="en-US" smtClean="0"/>
              <a:t>Most </a:t>
            </a:r>
            <a:r>
              <a:rPr lang="en-US" dirty="0" smtClean="0"/>
              <a:t>likely, I will be at a new campus in the fall, but I’ve enjoyed my time here.  As you can see, that campus is state-of-the-art and beautiful.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3429000" cy="237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191000"/>
            <a:ext cx="36830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800600"/>
            <a:ext cx="3048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How did I get here?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478017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I’m a graduate of Amarillo High School in</a:t>
            </a:r>
          </a:p>
          <a:p>
            <a:r>
              <a:rPr lang="en-US" sz="1600" dirty="0" smtClean="0"/>
              <a:t>Amarillo, </a:t>
            </a:r>
            <a:r>
              <a:rPr lang="en-US" sz="1600" dirty="0" smtClean="0"/>
              <a:t>TX.  Amarillo in the middle of the</a:t>
            </a:r>
          </a:p>
          <a:p>
            <a:r>
              <a:rPr lang="en-US" sz="1600" dirty="0" smtClean="0"/>
              <a:t>Texas Panhandle, and it feels a little more </a:t>
            </a:r>
          </a:p>
          <a:p>
            <a:r>
              <a:rPr lang="en-US" sz="1600" dirty="0" smtClean="0"/>
              <a:t>Midwestern than Texan overall.  It’s a wonderful</a:t>
            </a:r>
          </a:p>
          <a:p>
            <a:r>
              <a:rPr lang="en-US" sz="1600" dirty="0" smtClean="0"/>
              <a:t>little town that’s pretty dull after 9 PM.</a:t>
            </a:r>
          </a:p>
          <a:p>
            <a:endParaRPr lang="en-US" sz="1600" dirty="0"/>
          </a:p>
          <a:p>
            <a:r>
              <a:rPr lang="en-US" sz="1600" dirty="0" smtClean="0"/>
              <a:t>I’m a woodwind specialists that started on clarinet</a:t>
            </a:r>
          </a:p>
          <a:p>
            <a:r>
              <a:rPr lang="en-US" sz="1600" dirty="0" smtClean="0"/>
              <a:t>In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grade.  I quickly realized I needed money for</a:t>
            </a:r>
          </a:p>
          <a:p>
            <a:r>
              <a:rPr lang="en-US" sz="1600" dirty="0" smtClean="0"/>
              <a:t>college, so I switched to </a:t>
            </a:r>
            <a:r>
              <a:rPr lang="en-US" sz="1600" dirty="0" err="1" smtClean="0"/>
              <a:t>bassson</a:t>
            </a:r>
            <a:r>
              <a:rPr lang="en-US" sz="1600" dirty="0" smtClean="0"/>
              <a:t> in high school to</a:t>
            </a:r>
          </a:p>
          <a:p>
            <a:r>
              <a:rPr lang="en-US" sz="1600" dirty="0" smtClean="0"/>
              <a:t>help pay the bills.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 graduated from the University of North</a:t>
            </a:r>
          </a:p>
          <a:p>
            <a:r>
              <a:rPr lang="en-US" sz="1600" dirty="0" smtClean="0"/>
              <a:t>Texas in 1995 and I’ve taught in the HEB, </a:t>
            </a:r>
          </a:p>
          <a:p>
            <a:r>
              <a:rPr lang="en-US" sz="1600" dirty="0" smtClean="0"/>
              <a:t>Northwest, and </a:t>
            </a:r>
            <a:r>
              <a:rPr lang="en-US" sz="1600" dirty="0" smtClean="0"/>
              <a:t>Crowley, and Irving</a:t>
            </a:r>
          </a:p>
          <a:p>
            <a:r>
              <a:rPr lang="en-US" sz="1600" dirty="0" smtClean="0"/>
              <a:t>school </a:t>
            </a:r>
            <a:r>
              <a:rPr lang="en-US" sz="1600" dirty="0" smtClean="0"/>
              <a:t>districts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1076325" cy="1524000"/>
          </a:xfrm>
          <a:prstGeom prst="rect">
            <a:avLst/>
          </a:prstGeom>
        </p:spPr>
      </p:pic>
      <p:pic>
        <p:nvPicPr>
          <p:cNvPr id="7" name="unt-fight-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2036" y="5652407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181600"/>
            <a:ext cx="3175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Loved UNT, but I still don’t’ get how Green is Mean.</a:t>
            </a:r>
            <a:endParaRPr lang="en-US" sz="1000" dirty="0"/>
          </a:p>
        </p:txBody>
      </p:sp>
      <p:pic>
        <p:nvPicPr>
          <p:cNvPr id="9" name="Picture 8" descr="Unknow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1289803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903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43800" cy="609600"/>
          </a:xfrm>
        </p:spPr>
        <p:txBody>
          <a:bodyPr/>
          <a:lstStyle/>
          <a:p>
            <a:pPr algn="ctr"/>
            <a:r>
              <a:rPr lang="en-US" sz="3200" dirty="0" smtClean="0"/>
              <a:t>Could there possibly be more?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29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a rabid Dallas Stars fan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124200"/>
            <a:ext cx="308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a long-suffering Rangers </a:t>
            </a:r>
          </a:p>
          <a:p>
            <a:r>
              <a:rPr lang="en-US" dirty="0" smtClean="0"/>
              <a:t>and Cubs fan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22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love movies and…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7396" y="6096000"/>
            <a:ext cx="155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love to cook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2" y="1621189"/>
            <a:ext cx="234315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63" y="1163311"/>
            <a:ext cx="2600325" cy="1762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5" y="4171165"/>
            <a:ext cx="2428875" cy="1885950"/>
          </a:xfrm>
          <a:prstGeom prst="rect">
            <a:avLst/>
          </a:prstGeom>
        </p:spPr>
      </p:pic>
      <p:pic>
        <p:nvPicPr>
          <p:cNvPr id="11" name="Picture 10" descr="Unknown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43400"/>
            <a:ext cx="2111474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89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543800" cy="4343400"/>
          </a:xfrm>
        </p:spPr>
        <p:txBody>
          <a:bodyPr/>
          <a:lstStyle/>
          <a:p>
            <a:pPr algn="ctr"/>
            <a:r>
              <a:rPr lang="en-US" sz="3600" dirty="0" smtClean="0"/>
              <a:t>Thanks to everyone for taking the time to browse my little presentation and remember one of my rules of life: You never win friends with salad.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053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FFFFF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99</TotalTime>
  <Words>281</Words>
  <Application>Microsoft Macintosh PowerPoint</Application>
  <PresentationFormat>On-screen Show (4:3)</PresentationFormat>
  <Paragraphs>28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Elemental</vt:lpstr>
      <vt:lpstr>Getting to Know Me </vt:lpstr>
      <vt:lpstr>Where in the world am I?</vt:lpstr>
      <vt:lpstr>How did I get here?</vt:lpstr>
      <vt:lpstr>Could there possibly be more?</vt:lpstr>
      <vt:lpstr>Thanks to everyone for taking the time to browse my little presentation and remember one of my rules of life: You never win friends with salad.</vt:lpstr>
    </vt:vector>
  </TitlesOfParts>
  <Company>Crowley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Hassell</dc:creator>
  <cp:lastModifiedBy>Chris Hasell</cp:lastModifiedBy>
  <cp:revision>20</cp:revision>
  <dcterms:created xsi:type="dcterms:W3CDTF">2014-05-18T00:44:47Z</dcterms:created>
  <dcterms:modified xsi:type="dcterms:W3CDTF">2016-06-10T22:18:00Z</dcterms:modified>
</cp:coreProperties>
</file>