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882" autoAdjust="0"/>
  </p:normalViewPr>
  <p:slideViewPr>
    <p:cSldViewPr>
      <p:cViewPr>
        <p:scale>
          <a:sx n="69" d="100"/>
          <a:sy n="69" d="100"/>
        </p:scale>
        <p:origin x="-92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697C8BC-9976-44AC-A72B-9F2F887B7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2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8370CC0-C55B-4087-AE18-D6A8DFA0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82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AF22F-0D73-48D1-BFD3-5844F08E7E2F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8C3BE-EE9A-431D-A34A-EEF6AE946B3C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078A3-3768-484C-8548-0691F98CD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0B280-CADE-49A2-88A0-FC1276578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2D24-5BD2-4365-AF81-F05C07928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3B3E9-1B85-4109-BF50-78E1820FD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4FEAF-8336-4D1E-A141-9ECB2DBE2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562E-1052-4115-9031-AC0FE42B2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7634B-9B3B-4215-A42D-D432C5D0C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CA0C3-4553-4AF6-B98C-6B4167D3A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C956-2216-4BF3-8C6B-101E41521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5FF26-3550-4297-A506-0AAA8A8BA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D04D-F8E3-4DA7-AD6A-77FA72830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053F60AE-B8E7-4374-83BD-17B4197C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1066800"/>
            <a:ext cx="7162800" cy="3657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37595F"/>
                </a:solidFill>
              </a:rPr>
              <a:t>Getting the most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37595F"/>
                </a:solidFill>
              </a:rPr>
              <a:t>out of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37595F"/>
                </a:solidFill>
              </a:rPr>
              <a:t>your Finale.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3600" dirty="0" smtClean="0">
              <a:solidFill>
                <a:srgbClr val="37595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37595F"/>
                </a:solidFill>
              </a:rPr>
              <a:t> </a:t>
            </a:r>
            <a:endParaRPr lang="en-US" sz="4800" dirty="0" smtClean="0">
              <a:solidFill>
                <a:srgbClr val="37595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800" dirty="0" smtClean="0">
                <a:solidFill>
                  <a:srgbClr val="37595F"/>
                </a:solidFill>
              </a:rPr>
              <a:t>Eight Great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76400" y="1371600"/>
            <a:ext cx="7315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37595F"/>
                </a:solidFill>
                <a:latin typeface="+mj-lt"/>
                <a:ea typeface="+mj-ea"/>
                <a:cs typeface="+mj-cs"/>
              </a:rPr>
              <a:t>8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759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59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SmartShape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759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Tool shortcuts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759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759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Another great way to speed things up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362200" y="2667000"/>
            <a:ext cx="6400800" cy="3962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enter a slur              “S”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  <a:ea typeface="+mn-ea"/>
                <a:cs typeface="+mn-cs"/>
              </a:rPr>
              <a:t>To enter a crescendo   “&lt;“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enter a glissando     “G”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315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Resources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Benefit: Unequaled flexibility for learning and expanding use.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514600"/>
            <a:ext cx="6400800" cy="3962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Free </a:t>
            </a:r>
            <a:r>
              <a:rPr lang="en-US" sz="2400" dirty="0" err="1" smtClean="0"/>
              <a:t>QuickStart</a:t>
            </a:r>
            <a:r>
              <a:rPr lang="en-US" sz="2400" dirty="0" smtClean="0"/>
              <a:t> Videos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Free Quick Reference Guide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Free Technical Support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Free Knowledge Base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Blogs/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/Twitter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Finale Forums</a:t>
            </a:r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752600"/>
            <a:ext cx="7162800" cy="1371600"/>
          </a:xfrm>
        </p:spPr>
        <p:txBody>
          <a:bodyPr/>
          <a:lstStyle/>
          <a:p>
            <a:pPr eaLnBrk="1" hangingPunct="1"/>
            <a:r>
              <a:rPr lang="en-US" sz="6600" dirty="0" smtClean="0">
                <a:solidFill>
                  <a:srgbClr val="37595F"/>
                </a:solidFill>
              </a:rPr>
              <a:t>Thank you.</a:t>
            </a:r>
            <a:br>
              <a:rPr lang="en-US" sz="6600" dirty="0" smtClean="0">
                <a:solidFill>
                  <a:srgbClr val="37595F"/>
                </a:solidFill>
              </a:rPr>
            </a:br>
            <a:r>
              <a:rPr lang="en-US" sz="3200" dirty="0" smtClean="0">
                <a:solidFill>
                  <a:srgbClr val="37595F"/>
                </a:solidFill>
              </a:rPr>
              <a:t/>
            </a:r>
            <a:br>
              <a:rPr lang="en-US" sz="3200" dirty="0" smtClean="0">
                <a:solidFill>
                  <a:srgbClr val="37595F"/>
                </a:solidFill>
              </a:rPr>
            </a:b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0" y="3198168"/>
            <a:ext cx="54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37595F"/>
                </a:solidFill>
              </a:rPr>
              <a:t>Let’s give away </a:t>
            </a:r>
          </a:p>
          <a:p>
            <a:pPr algn="ctr"/>
            <a:r>
              <a:rPr lang="en-US" sz="5400" dirty="0" smtClean="0">
                <a:solidFill>
                  <a:srgbClr val="37595F"/>
                </a:solidFill>
              </a:rPr>
              <a:t>a free Finale!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1. </a:t>
            </a:r>
            <a:r>
              <a:rPr lang="en-US" sz="3200" dirty="0" err="1" smtClean="0">
                <a:solidFill>
                  <a:srgbClr val="37595F"/>
                </a:solidFill>
              </a:rPr>
              <a:t>QuickStart</a:t>
            </a:r>
            <a:r>
              <a:rPr lang="en-US" sz="3200" dirty="0" smtClean="0">
                <a:solidFill>
                  <a:srgbClr val="37595F"/>
                </a:solidFill>
              </a:rPr>
              <a:t> Videos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Found under HELP or the LAUNCH WINDOW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667000"/>
            <a:ext cx="5562600" cy="3429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Each video lasts 30-40 seconds.</a:t>
            </a:r>
            <a:endParaRPr lang="en-US" sz="2400" dirty="0"/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Play and pause to learn at your own pace.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The Visual Index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2. The Selection Tool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Finale’s “Do Anything” Tool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667000"/>
            <a:ext cx="6553200" cy="304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Click/Hold/Drag to move an item.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Double-click to edit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Have a two-button mouse? Right-click!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Have a one-button mouse? CTRL-click!</a:t>
            </a:r>
          </a:p>
          <a:p>
            <a:pPr eaLnBrk="1" hangingPunct="1"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3. Selection Tool Keystrokes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Once you’ve selected something, you can change it.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667000"/>
            <a:ext cx="5715000" cy="2895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Easy interval transposition: 6,7,8,9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Easily move measures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Use up/down arrows to move measures to adjacent staff systems.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Plug-ins: Check Range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Over 75 more.</a:t>
            </a:r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4. Simple Note Entry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These shortcuts can greatly speed things up.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514600"/>
            <a:ext cx="6019800" cy="3733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Rhythmic Values: 1,2,3,4,5,6,7,8 and 9</a:t>
            </a:r>
            <a:endParaRPr lang="en-US" sz="2400" baseline="300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Rests: either “0” or “R”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To enter expressions type “x”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“x” + 4 = forte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To enter articulations type “</a:t>
            </a:r>
            <a:r>
              <a:rPr lang="en-US" dirty="0" smtClean="0"/>
              <a:t>*</a:t>
            </a:r>
            <a:r>
              <a:rPr lang="en-US" sz="2400" dirty="0" smtClean="0"/>
              <a:t>” or “</a:t>
            </a:r>
            <a:r>
              <a:rPr lang="en-US" dirty="0" smtClean="0"/>
              <a:t>`</a:t>
            </a:r>
            <a:r>
              <a:rPr lang="en-US" sz="2400" dirty="0" smtClean="0"/>
              <a:t>”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The </a:t>
            </a:r>
            <a:r>
              <a:rPr lang="en-US" sz="2000" dirty="0" err="1" smtClean="0"/>
              <a:t>tilda</a:t>
            </a:r>
            <a:r>
              <a:rPr lang="en-US" sz="2000" dirty="0" smtClean="0"/>
              <a:t> key is directly under the esc. Key.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“*” + “s” = staccato</a:t>
            </a:r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6934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5. More Simple Entry Tips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Getting the most out of your laptop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667000"/>
            <a:ext cx="5715000" cy="3124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Laptop Shortcut Set</a:t>
            </a: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Simple Entry Options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Edit Keyboard Shortcuts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Change from “Default” to “Laptop”</a:t>
            </a:r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239000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37595F"/>
                </a:solidFill>
              </a:rPr>
              <a:t>6. One More Simple Entry Tip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The fastest note-entry method for most of us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667000"/>
            <a:ext cx="5715000" cy="2819400"/>
          </a:xfrm>
        </p:spPr>
        <p:txBody>
          <a:bodyPr/>
          <a:lstStyle/>
          <a:p>
            <a:r>
              <a:rPr lang="en-US" sz="2400" dirty="0" smtClean="0"/>
              <a:t>The Re-pitch Tool</a:t>
            </a:r>
          </a:p>
          <a:p>
            <a:r>
              <a:rPr lang="en-US" sz="2400" dirty="0" smtClean="0"/>
              <a:t>Play in rhythms (</a:t>
            </a:r>
            <a:r>
              <a:rPr lang="en-US" sz="2400" i="1" dirty="0" smtClean="0"/>
              <a:t>only!</a:t>
            </a:r>
            <a:r>
              <a:rPr lang="en-US" sz="2400" dirty="0" smtClean="0"/>
              <a:t>) in </a:t>
            </a:r>
            <a:r>
              <a:rPr lang="en-US" sz="2400" dirty="0" err="1" smtClean="0"/>
              <a:t>HyperScribe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Enter the pitches (</a:t>
            </a:r>
            <a:r>
              <a:rPr lang="en-US" sz="2400" i="1" dirty="0" smtClean="0"/>
              <a:t>only!) </a:t>
            </a:r>
            <a:r>
              <a:rPr lang="en-US" sz="2400" dirty="0" smtClean="0"/>
              <a:t>in Simple Note Entry.</a:t>
            </a:r>
          </a:p>
          <a:p>
            <a:r>
              <a:rPr lang="en-US" sz="2400" dirty="0" smtClean="0"/>
              <a:t>Add expressions and/or articulations </a:t>
            </a:r>
          </a:p>
          <a:p>
            <a:pPr lvl="1"/>
            <a:r>
              <a:rPr lang="en-US" sz="1800" dirty="0" smtClean="0"/>
              <a:t>As you enter pitches or</a:t>
            </a:r>
          </a:p>
          <a:p>
            <a:pPr lvl="1"/>
            <a:r>
              <a:rPr lang="en-US" sz="1800" dirty="0" smtClean="0"/>
              <a:t>After using the right and left arrows keys</a:t>
            </a:r>
          </a:p>
          <a:p>
            <a:pPr>
              <a:lnSpc>
                <a:spcPct val="120000"/>
              </a:lnSpc>
              <a:buNone/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68580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37595F"/>
                </a:solidFill>
              </a:rPr>
              <a:t>7. Adding multiple articulations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Another great way to speed things up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514600"/>
            <a:ext cx="6781800" cy="3962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Use the Simple Entry shortcuts </a:t>
            </a:r>
            <a:r>
              <a:rPr lang="en-US" sz="2000" dirty="0" smtClean="0"/>
              <a:t>–</a:t>
            </a:r>
            <a:r>
              <a:rPr lang="en-US" sz="2400" dirty="0" smtClean="0"/>
              <a:t> Hold down…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“S” for Staccato, “A” for Accent, “F” for Fermata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Click and Drag over a selected area</a:t>
            </a:r>
          </a:p>
          <a:p>
            <a:pPr>
              <a:lnSpc>
                <a:spcPct val="120000"/>
              </a:lnSpc>
              <a:buNone/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7315200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37595F"/>
                </a:solidFill>
              </a:rPr>
              <a:t>7. Adding multiple expressions</a:t>
            </a:r>
            <a:br>
              <a:rPr lang="en-US" sz="3200" dirty="0" smtClean="0">
                <a:solidFill>
                  <a:srgbClr val="37595F"/>
                </a:solidFill>
              </a:rPr>
            </a:br>
            <a:r>
              <a:rPr lang="en-US" sz="2000" dirty="0" smtClean="0">
                <a:solidFill>
                  <a:srgbClr val="37595F"/>
                </a:solidFill>
              </a:rPr>
              <a:t> Another great way to speed things up</a:t>
            </a:r>
            <a:endParaRPr lang="en-US" sz="2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514600"/>
            <a:ext cx="6400800" cy="3962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Use the Simple Entry shortcuts </a:t>
            </a:r>
            <a:r>
              <a:rPr lang="en-US" sz="2000" dirty="0" smtClean="0"/>
              <a:t>–</a:t>
            </a:r>
            <a:r>
              <a:rPr lang="en-US" sz="2400" dirty="0" smtClean="0"/>
              <a:t> Hold down…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“4” for Forte, “R” for </a:t>
            </a:r>
            <a:r>
              <a:rPr lang="en-US" sz="2000" dirty="0" err="1" smtClean="0"/>
              <a:t>Ritandano</a:t>
            </a:r>
            <a:r>
              <a:rPr lang="en-US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Click and Drag over a selected area</a:t>
            </a:r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>
              <a:lnSpc>
                <a:spcPct val="120000"/>
              </a:lnSpc>
            </a:pPr>
            <a:endParaRPr lang="en-US" sz="2400" baseline="30000" dirty="0" smtClean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theme/theme1.xml><?xml version="1.0" encoding="utf-8"?>
<a:theme xmlns:a="http://schemas.openxmlformats.org/drawingml/2006/main" name="Finale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Finale PPT Template</Template>
  <TotalTime>240</TotalTime>
  <Words>359</Words>
  <Application>Microsoft Office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Finale PPT Template</vt:lpstr>
      <vt:lpstr>PowerPoint Presentation</vt:lpstr>
      <vt:lpstr>1. QuickStart Videos Found under HELP or the LAUNCH WINDOW</vt:lpstr>
      <vt:lpstr>2. The Selection Tool Finale’s “Do Anything” Tool</vt:lpstr>
      <vt:lpstr>3. Selection Tool Keystrokes Once you’ve selected something, you can change it.</vt:lpstr>
      <vt:lpstr>4. Simple Note Entry These shortcuts can greatly speed things up.</vt:lpstr>
      <vt:lpstr>5. More Simple Entry Tips Getting the most out of your laptop</vt:lpstr>
      <vt:lpstr>6. One More Simple Entry Tip The fastest note-entry method for most of us</vt:lpstr>
      <vt:lpstr>7. Adding multiple articulations Another great way to speed things up</vt:lpstr>
      <vt:lpstr>7. Adding multiple expressions  Another great way to speed things up</vt:lpstr>
      <vt:lpstr>PowerPoint Presentation</vt:lpstr>
      <vt:lpstr>Resources Benefit: Unequaled flexibility for learning and expanding use.</vt:lpstr>
      <vt:lpstr>Thank you.  </vt:lpstr>
    </vt:vector>
  </TitlesOfParts>
  <Company>MakeMusic,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tjohnson</dc:creator>
  <cp:lastModifiedBy>Johnson, Dr. Vicky</cp:lastModifiedBy>
  <cp:revision>53</cp:revision>
  <dcterms:created xsi:type="dcterms:W3CDTF">2010-09-29T19:52:00Z</dcterms:created>
  <dcterms:modified xsi:type="dcterms:W3CDTF">2012-02-22T14:42:07Z</dcterms:modified>
</cp:coreProperties>
</file>